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211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5683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871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101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667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3077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7396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672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3943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5752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15913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358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5341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1511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9BE40DB-F5B6-4581-9320-52F07D5F11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8039" y="9530366"/>
            <a:ext cx="5847009" cy="669701"/>
          </a:xfrm>
        </p:spPr>
        <p:txBody>
          <a:bodyPr>
            <a:normAutofit/>
          </a:bodyPr>
          <a:lstStyle/>
          <a:p>
            <a:pPr algn="l"/>
            <a:r>
              <a:rPr lang="ru-RU" sz="1500" kern="1300" spc="50" dirty="0">
                <a:solidFill>
                  <a:srgbClr val="FF0000"/>
                </a:solidFill>
                <a:latin typeface="Oswald Regular" panose="02000503000000000000" pitchFamily="2" charset="-52"/>
              </a:rPr>
              <a:t>Поле для справочной информации</a:t>
            </a:r>
          </a:p>
        </p:txBody>
      </p:sp>
    </p:spTree>
    <p:extLst>
      <p:ext uri="{BB962C8B-B14F-4D97-AF65-F5344CB8AC3E}">
        <p14:creationId xmlns:p14="http://schemas.microsoft.com/office/powerpoint/2010/main" val="423051177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4</Words>
  <Application>Microsoft Office PowerPoint</Application>
  <PresentationFormat>Произвольный</PresentationFormat>
  <Paragraphs>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Oswald Regular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Ассоциация СИЗ</dc:creator>
  <cp:lastModifiedBy>Ассоциация СИЗ</cp:lastModifiedBy>
  <cp:revision>4</cp:revision>
  <dcterms:created xsi:type="dcterms:W3CDTF">2025-07-14T13:39:02Z</dcterms:created>
  <dcterms:modified xsi:type="dcterms:W3CDTF">2025-07-14T13:50:41Z</dcterms:modified>
</cp:coreProperties>
</file>